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309C26A-1E08-4F1D-838A-2CE2233F8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37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0C9154F-F77B-4B91-9231-F9BCAC37C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87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D6F2F0-6EFC-4685-8D87-8061E78C1FAE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4C775A-4F1F-4B29-B6BF-3D9CC9E17E4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44E115-A2EA-4D71-830D-46C945EFA25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862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27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15566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聖靈的愛從天傾瀉，將我高舉諸天境界，</a:t>
            </a:r>
          </a:p>
          <a:p>
            <a:pPr algn="ctr" eaLnBrk="1" hangingPunct="1"/>
            <a:r>
              <a:rPr lang="en-US" altLang="zh-TW" sz="2800" dirty="0"/>
              <a:t>Descend on me, Spirit of love! Lift me into the realms above,</a:t>
            </a:r>
          </a:p>
          <a:p>
            <a:pPr algn="ctr" eaLnBrk="1" hangingPunct="1"/>
            <a:r>
              <a:rPr lang="zh-TW" altLang="en-US" dirty="0"/>
              <a:t>喜樂滿足我心。使我困苦疲倦的魂，</a:t>
            </a:r>
          </a:p>
          <a:p>
            <a:pPr algn="ctr" eaLnBrk="1" hangingPunct="1"/>
            <a:r>
              <a:rPr lang="en-US" altLang="zh-TW" sz="2800" dirty="0"/>
              <a:t>With joy to fill my heart! Come make this weary soul of mine,</a:t>
            </a:r>
          </a:p>
          <a:p>
            <a:pPr algn="ctr" eaLnBrk="1" hangingPunct="1"/>
            <a:r>
              <a:rPr lang="zh-TW" altLang="en-US" dirty="0"/>
              <a:t>忽然平安甜蜜充盈，榮耀滿我眼睛。</a:t>
            </a:r>
          </a:p>
          <a:p>
            <a:pPr algn="ctr" eaLnBrk="1" hangingPunct="1"/>
            <a:r>
              <a:rPr lang="en-US" altLang="zh-TW" sz="2800" dirty="0"/>
              <a:t>Full of Thy peace and grace divine. May glory fill my eyes.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5036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聖靈的愛從天傾瀉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DESCEND ON ME, SPIRIT OF LOVE (1/3)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聖靈是我希望定質，使我立足最高天次 - </a:t>
            </a:r>
          </a:p>
          <a:p>
            <a:pPr algn="ctr" eaLnBrk="1" hangingPunct="1"/>
            <a:r>
              <a:rPr lang="en-US" altLang="zh-TW" sz="2700" dirty="0"/>
              <a:t>Thy Spirit is my pledge of hope to set my feet on utmost heights</a:t>
            </a:r>
          </a:p>
          <a:p>
            <a:pPr algn="ctr" eaLnBrk="1" hangingPunct="1"/>
            <a:r>
              <a:rPr lang="zh-TW" altLang="en-US" dirty="0"/>
              <a:t>迦南榮耀之境。生命活水長流不止，</a:t>
            </a:r>
          </a:p>
          <a:p>
            <a:pPr algn="ctr" eaLnBrk="1" hangingPunct="1"/>
            <a:r>
              <a:rPr lang="en-US" altLang="zh-TW" sz="2700" dirty="0"/>
              <a:t>Of Canaan’s glorious sight! There springs of life are flowing free,</a:t>
            </a:r>
          </a:p>
          <a:p>
            <a:pPr algn="ctr" eaLnBrk="1" hangingPunct="1"/>
            <a:r>
              <a:rPr lang="zh-TW" altLang="en-US" dirty="0"/>
              <a:t>樂園所有佳美果實，永遠享用不盡。</a:t>
            </a:r>
          </a:p>
          <a:p>
            <a:pPr algn="ctr" eaLnBrk="1" hangingPunct="1"/>
            <a:r>
              <a:rPr lang="en-US" altLang="zh-TW" sz="2800" dirty="0"/>
              <a:t>And fruits of Paradise I see and taste unendingly!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聖靈的愛超越萬愛，以這賤軀作祢居宅，</a:t>
            </a:r>
          </a:p>
          <a:p>
            <a:pPr algn="ctr" eaLnBrk="1" hangingPunct="1"/>
            <a:r>
              <a:rPr lang="en-US" altLang="zh-TW" sz="2800" dirty="0"/>
              <a:t>Thy Spirit in surpassing love indwells a wretched man like me.</a:t>
            </a:r>
          </a:p>
          <a:p>
            <a:pPr algn="ctr" eaLnBrk="1" hangingPunct="1"/>
            <a:r>
              <a:rPr lang="zh-TW" altLang="en-US" dirty="0"/>
              <a:t>復以我心為座。甘甜能力不斷灌注，</a:t>
            </a:r>
          </a:p>
          <a:p>
            <a:pPr algn="ctr" eaLnBrk="1" hangingPunct="1"/>
            <a:r>
              <a:rPr lang="en-US" altLang="zh-TW" sz="2800" dirty="0"/>
              <a:t>My heart Thine throne shall be! Thy loving power ever pour</a:t>
            </a:r>
          </a:p>
          <a:p>
            <a:pPr algn="ctr" eaLnBrk="1" hangingPunct="1"/>
            <a:r>
              <a:rPr lang="zh-TW" altLang="en-US" dirty="0"/>
              <a:t>使我經歷救主內住，永遠不再失落。</a:t>
            </a:r>
          </a:p>
          <a:p>
            <a:pPr algn="ctr" eaLnBrk="1" hangingPunct="1"/>
            <a:r>
              <a:rPr lang="en-US" altLang="zh-TW" sz="2800" dirty="0"/>
              <a:t>On me to make Thy presence sure. Depart from me no more!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457</TotalTime>
  <Words>257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H243  聖靈的愛從天傾瀉 DESCEND ON ME, SPIRIT OF LOVE (1/3)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47</cp:revision>
  <dcterms:created xsi:type="dcterms:W3CDTF">2001-04-19T19:07:54Z</dcterms:created>
  <dcterms:modified xsi:type="dcterms:W3CDTF">2017-08-05T13:40:58Z</dcterms:modified>
</cp:coreProperties>
</file>